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032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-2946" y="-90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it-IT" dirty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it-IT" dirty="0"/>
              <a:t>Fare clic per modificare lo stile del testo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2BD6-BE2C-4D0E-B7C1-E3524AA9BD9E}" type="datetimeFigureOut">
              <a:rPr lang="it-IT" smtClean="0"/>
              <a:pPr/>
              <a:t>04/04/2024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7BD2-084E-42F2-8B20-AFF2822D08F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593852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2BD6-BE2C-4D0E-B7C1-E3524AA9BD9E}" type="datetimeFigureOut">
              <a:rPr lang="it-IT" smtClean="0"/>
              <a:pPr/>
              <a:t>04/04/2024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7BD2-084E-42F2-8B20-AFF2822D08F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4254860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2BD6-BE2C-4D0E-B7C1-E3524AA9BD9E}" type="datetimeFigureOut">
              <a:rPr lang="it-IT" smtClean="0"/>
              <a:pPr/>
              <a:t>04/04/2024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7BD2-084E-42F2-8B20-AFF2822D08F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677740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2BD6-BE2C-4D0E-B7C1-E3524AA9BD9E}" type="datetimeFigureOut">
              <a:rPr lang="it-IT" smtClean="0"/>
              <a:pPr/>
              <a:t>04/04/2024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7BD2-084E-42F2-8B20-AFF2822D08F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74903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2BD6-BE2C-4D0E-B7C1-E3524AA9BD9E}" type="datetimeFigureOut">
              <a:rPr lang="it-IT" smtClean="0"/>
              <a:pPr/>
              <a:t>04/04/2024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7BD2-084E-42F2-8B20-AFF2822D08F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404856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2BD6-BE2C-4D0E-B7C1-E3524AA9BD9E}" type="datetimeFigureOut">
              <a:rPr lang="it-IT" smtClean="0"/>
              <a:pPr/>
              <a:t>04/04/2024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7BD2-084E-42F2-8B20-AFF2822D08F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047132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2BD6-BE2C-4D0E-B7C1-E3524AA9BD9E}" type="datetimeFigureOut">
              <a:rPr lang="it-IT" smtClean="0"/>
              <a:pPr/>
              <a:t>04/04/2024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7BD2-084E-42F2-8B20-AFF2822D08F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4001546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2BD6-BE2C-4D0E-B7C1-E3524AA9BD9E}" type="datetimeFigureOut">
              <a:rPr lang="it-IT" smtClean="0"/>
              <a:pPr/>
              <a:t>04/04/2024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7BD2-084E-42F2-8B20-AFF2822D08F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527029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2BD6-BE2C-4D0E-B7C1-E3524AA9BD9E}" type="datetimeFigureOut">
              <a:rPr lang="it-IT" smtClean="0"/>
              <a:pPr/>
              <a:t>04/04/2024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7BD2-084E-42F2-8B20-AFF2822D08F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908458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2BD6-BE2C-4D0E-B7C1-E3524AA9BD9E}" type="datetimeFigureOut">
              <a:rPr lang="it-IT" smtClean="0"/>
              <a:pPr/>
              <a:t>04/04/2024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7BD2-084E-42F2-8B20-AFF2822D08F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929712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2BD6-BE2C-4D0E-B7C1-E3524AA9BD9E}" type="datetimeFigureOut">
              <a:rPr lang="it-IT" smtClean="0"/>
              <a:pPr/>
              <a:t>04/04/2024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7BD2-084E-42F2-8B20-AFF2822D08F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858262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962BD6-BE2C-4D0E-B7C1-E3524AA9BD9E}" type="datetimeFigureOut">
              <a:rPr lang="it-IT" smtClean="0"/>
              <a:pPr/>
              <a:t>04/04/2024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F17BD2-084E-42F2-8B20-AFF2822D08F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244066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3DC8E218-0600-4C21-A97C-FE005D7FB5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0090" y="1425844"/>
            <a:ext cx="8161020" cy="2737082"/>
          </a:xfrm>
        </p:spPr>
        <p:txBody>
          <a:bodyPr>
            <a:normAutofit/>
          </a:bodyPr>
          <a:lstStyle/>
          <a:p>
            <a:r>
              <a:rPr lang="it-IT" sz="4200" b="1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>Laboratorio d’arte condotto dal </a:t>
            </a:r>
            <a:r>
              <a:rPr lang="it-IT" sz="4200" b="1" dirty="0" err="1" smtClean="0">
                <a:solidFill>
                  <a:srgbClr val="FFC000"/>
                </a:solidFill>
                <a:latin typeface="Arial Black" panose="020B0A04020102020204" pitchFamily="34" charset="0"/>
              </a:rPr>
              <a:t>C.A.I.B.</a:t>
            </a:r>
            <a:r>
              <a:rPr lang="it-IT" sz="4200" b="1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> Collettivo artisti irregolari bolognesi</a:t>
            </a:r>
            <a:endParaRPr lang="it-IT" sz="4200" b="1" dirty="0"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="" xmlns:a16="http://schemas.microsoft.com/office/drawing/2014/main" id="{B092175F-5544-4B73-8829-CB04D0E49E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838" y="4307306"/>
            <a:ext cx="8592352" cy="5823283"/>
          </a:xfrm>
        </p:spPr>
        <p:txBody>
          <a:bodyPr>
            <a:normAutofit fontScale="92500"/>
          </a:bodyPr>
          <a:lstStyle/>
          <a:p>
            <a:pPr algn="just"/>
            <a:r>
              <a:rPr lang="it-I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Zoe e </a:t>
            </a:r>
            <a:r>
              <a:rPr lang="it-IT" sz="24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MacKenzie</a:t>
            </a:r>
            <a:r>
              <a:rPr lang="it-I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artisti del </a:t>
            </a:r>
            <a:r>
              <a:rPr lang="it-IT" sz="24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C.A.I.B.</a:t>
            </a:r>
            <a:r>
              <a:rPr lang="it-I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Collettivo  Artisti Irregolari Bolognesi, vi accompagneranno  all’interno di 3 laboratori da loro condotti, in cui  potrete acquisire gli elementi base del disegno e della pittura e sperimentare il collage con materiale naturale e di riciclo.</a:t>
            </a:r>
          </a:p>
          <a:p>
            <a:r>
              <a:rPr lang="it-I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laboratorio è aperto a 10 persone interessate, non  è necessaria alcuna competenza.</a:t>
            </a:r>
          </a:p>
          <a:p>
            <a:r>
              <a:rPr lang="it-IT" sz="2400" b="1" dirty="0" smtClean="0"/>
              <a:t>Il CORSO SI SVOLGERA’ </a:t>
            </a:r>
            <a:endParaRPr lang="it-IT" sz="2400" dirty="0" smtClean="0"/>
          </a:p>
          <a:p>
            <a:r>
              <a:rPr lang="it-IT" sz="2400" b="1" dirty="0" smtClean="0"/>
              <a:t>c/</a:t>
            </a:r>
            <a:r>
              <a:rPr lang="it-IT" sz="2400" dirty="0" smtClean="0"/>
              <a:t>o </a:t>
            </a:r>
            <a:r>
              <a:rPr lang="it-IT" sz="2400" b="1" dirty="0" smtClean="0"/>
              <a:t>Laboratorio di Comunità Scalo</a:t>
            </a:r>
            <a:r>
              <a:rPr lang="it-IT" sz="2400" dirty="0" smtClean="0"/>
              <a:t> - </a:t>
            </a:r>
            <a:r>
              <a:rPr lang="it-IT" sz="2400" b="1" dirty="0" smtClean="0"/>
              <a:t>Coop Soc. Piazza Grande - via delle Scalo 23 – BOLOGNA </a:t>
            </a:r>
            <a:endParaRPr lang="it-IT" sz="2400" dirty="0" smtClean="0"/>
          </a:p>
          <a:p>
            <a:r>
              <a:rPr lang="it-IT" sz="2400" b="1" dirty="0" smtClean="0"/>
              <a:t>nelle seguenti giornate:</a:t>
            </a:r>
            <a:endParaRPr lang="it-IT" sz="2400" dirty="0" smtClean="0"/>
          </a:p>
          <a:p>
            <a:r>
              <a:rPr lang="it-IT" sz="2400" b="1" dirty="0" smtClean="0"/>
              <a:t>8 maggio h.16.30 – 19.00</a:t>
            </a:r>
            <a:endParaRPr lang="it-IT" sz="2400" dirty="0" smtClean="0"/>
          </a:p>
          <a:p>
            <a:r>
              <a:rPr lang="it-IT" sz="2400" b="1" dirty="0" smtClean="0"/>
              <a:t>15 maggio h.16.30 – 19.00</a:t>
            </a:r>
            <a:endParaRPr lang="it-IT" sz="2400" dirty="0" smtClean="0"/>
          </a:p>
          <a:p>
            <a:r>
              <a:rPr lang="it-IT" sz="2400" b="1" dirty="0" smtClean="0"/>
              <a:t> 22 maggio h. 16,30 – 19.00</a:t>
            </a:r>
          </a:p>
          <a:p>
            <a:r>
              <a:rPr lang="it-IT" sz="2400" b="1" dirty="0" smtClean="0"/>
              <a:t>Per Iscrizioni visita il sito: https://site.unibo.it/ci-vuole-una-citta/it</a:t>
            </a:r>
            <a:endParaRPr lang="it-IT" sz="2400" dirty="0" smtClean="0"/>
          </a:p>
          <a:p>
            <a:endParaRPr lang="it-I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0" y="12155268"/>
            <a:ext cx="9601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/>
              <a:t>Per info:  0516584261 -  antonella.magnani@ausl.bologna.it  -   </a:t>
            </a:r>
            <a:endParaRPr lang="it-IT" dirty="0"/>
          </a:p>
        </p:txBody>
      </p:sp>
      <p:sp>
        <p:nvSpPr>
          <p:cNvPr id="1026" name="AutoShape 2" descr="https://zimbramail.ausl.bologna.it/service/home/~/?auth=co&amp;loc=it&amp;id=145831&amp;part=2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28" name="AutoShape 4" descr="https://zimbramail.ausl.bologna.it/service/home/~/?auth=co&amp;loc=it&amp;id=145831&amp;part=2"/>
          <p:cNvSpPr>
            <a:spLocks noChangeAspect="1" noChangeArrowheads="1"/>
          </p:cNvSpPr>
          <p:nvPr/>
        </p:nvSpPr>
        <p:spPr bwMode="auto">
          <a:xfrm>
            <a:off x="0" y="1"/>
            <a:ext cx="9601200" cy="111252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30" name="AutoShape 6" descr="https://zimbramail.ausl.bologna.it/service/home/~/?auth=co&amp;loc=it&amp;id=145831&amp;part=2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32" name="AutoShape 8" descr="https://zimbramail.ausl.bologna.it/service/home/~/?auth=co&amp;loc=it&amp;id=145831&amp;part=2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34" name="AutoShape 10" descr="https://zimbramail.ausl.bologna.it/service/home/~/?auth=co&amp;loc=it&amp;id=145831&amp;part=2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36" name="AutoShape 12" descr="https://zimbramail.ausl.bologna.it/service/home/~/?auth=co&amp;loc=it&amp;id=145831&amp;part=2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38" name="AutoShape 14" descr="https://zimbramail.ausl.bologna.it/service/home/~/?auth=co&amp;loc=it&amp;id=145831&amp;part=2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40" name="AutoShape 16" descr="https://zimbramail.ausl.bologna.it/service/home/~/?auth=co&amp;loc=it&amp;id=145831&amp;part=2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1041" name="Picture 17" descr="C:\Users\magnan3\Desktop\collettivo artisti irregolari\logo collettiv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7160" y="182881"/>
            <a:ext cx="1569720" cy="822960"/>
          </a:xfrm>
          <a:prstGeom prst="rect">
            <a:avLst/>
          </a:prstGeom>
          <a:noFill/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8900" y="10045738"/>
            <a:ext cx="2014631" cy="2002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1503466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</TotalTime>
  <Words>132</Words>
  <Application>Microsoft Office PowerPoint</Application>
  <PresentationFormat>Formato A3 (297x420 mm)</PresentationFormat>
  <Paragraphs>11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Laboratorio d’arte condotto dal C.A.I.B. Collettivo artisti irregolari bolognesi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Ivano</dc:creator>
  <cp:lastModifiedBy>magnan3</cp:lastModifiedBy>
  <cp:revision>10</cp:revision>
  <dcterms:created xsi:type="dcterms:W3CDTF">2023-05-19T06:48:42Z</dcterms:created>
  <dcterms:modified xsi:type="dcterms:W3CDTF">2024-04-04T12:14:39Z</dcterms:modified>
</cp:coreProperties>
</file>