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-2994" y="-102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it-IT" dirty="0"/>
              <a:t>Fare clic per modificare lo stile del testo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385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486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774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903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4856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713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154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02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845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71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826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06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DC8E218-0600-4C21-A97C-FE005D7FB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756" y="1541042"/>
            <a:ext cx="9109688" cy="724395"/>
          </a:xfrm>
        </p:spPr>
        <p:txBody>
          <a:bodyPr>
            <a:normAutofit fontScale="90000"/>
          </a:bodyPr>
          <a:lstStyle/>
          <a:p>
            <a:r>
              <a:rPr lang="it-IT" sz="3400" b="1" dirty="0">
                <a:solidFill>
                  <a:srgbClr val="FFC000"/>
                </a:solidFill>
                <a:latin typeface="+mn-lt"/>
              </a:rPr>
              <a:t/>
            </a:r>
            <a:br>
              <a:rPr lang="it-IT" sz="3400" b="1" dirty="0">
                <a:solidFill>
                  <a:srgbClr val="FFC000"/>
                </a:solidFill>
                <a:latin typeface="+mn-lt"/>
              </a:rPr>
            </a:br>
            <a:endParaRPr lang="it-IT" sz="27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B092175F-5544-4B73-8829-CB04D0E49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399" y="2258129"/>
            <a:ext cx="8984241" cy="836961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2800" dirty="0">
                <a:solidFill>
                  <a:srgbClr val="FFC000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“Vogliamo che le persone scoprano chi sono ed imparino tutte le abilità per diventare quello che vorrebbero essere”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it-IT" sz="19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DESTINATARI: </a:t>
            </a:r>
            <a:r>
              <a:rPr lang="it-IT" sz="1900" dirty="0">
                <a:effectLst/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	</a:t>
            </a:r>
            <a:r>
              <a:rPr lang="it-IT" sz="1900" dirty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Gli incontri sono gratuiti e aperti a tutti i maggiorenni in numero massimo di 25 partecipanti.</a:t>
            </a:r>
            <a:endParaRPr lang="it-IT" sz="1900" dirty="0">
              <a:latin typeface="Lucida Sans Unicode" panose="020B0602030504020204" pitchFamily="34" charset="0"/>
              <a:ea typeface="Lucida Sans Unicode"/>
              <a:cs typeface="Lucida Sans Unicode" panose="020B0602030504020204" pitchFamily="34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it-IT" sz="19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NUMERO DI INCONTRI e date: </a:t>
            </a:r>
            <a:r>
              <a:rPr lang="it-IT" sz="1900" dirty="0">
                <a:effectLst/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n° 4 incontri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1900" dirty="0">
                <a:solidFill>
                  <a:srgbClr val="FFC00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. 6 novembre 2023 dalle 17.00 alle 19.00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1900" dirty="0">
                <a:solidFill>
                  <a:srgbClr val="FFC00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.13 novembre 2023 dalle 17.00 alle 19.00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1900" dirty="0">
                <a:solidFill>
                  <a:srgbClr val="FFC00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.20 novembre  2023 dalle 17.00 alle 19.00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1900" dirty="0">
                <a:solidFill>
                  <a:srgbClr val="FFC00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.27 novembre 2023 dalle 17.00 alle 19.00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it-IT" sz="19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LUOGO: Presso la Sala </a:t>
            </a:r>
            <a:r>
              <a:rPr lang="it-IT" sz="1900" dirty="0" err="1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Ghedini</a:t>
            </a:r>
            <a:r>
              <a:rPr lang="it-IT" sz="19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via Seminario numero 1- San Lazzaro di Savena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it-IT" sz="19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			  </a:t>
            </a:r>
            <a:r>
              <a:rPr lang="it-IT" sz="17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FACILITATORI, ESPERTI PER PROFESSIONE: Cattani Anna, 				  La Face Giulia, Di Campli Patrizia, Marri Veronica	</a:t>
            </a:r>
          </a:p>
          <a:p>
            <a:pPr lvl="0" algn="l"/>
            <a:r>
              <a:rPr lang="it-IT" sz="19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                                               </a:t>
            </a:r>
          </a:p>
          <a:p>
            <a:pPr lvl="0" algn="l"/>
            <a:r>
              <a:rPr lang="it-IT" sz="1900" dirty="0">
                <a:solidFill>
                  <a:prstClr val="black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                                      </a:t>
            </a:r>
            <a:r>
              <a:rPr lang="it-IT" sz="2000" dirty="0">
                <a:solidFill>
                  <a:prstClr val="black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PER ISCRIVERTI INQUADRA IL QR CODE      </a:t>
            </a:r>
          </a:p>
          <a:p>
            <a:pPr lvl="0" algn="l"/>
            <a:r>
              <a:rPr lang="it-IT" sz="2000" dirty="0">
                <a:solidFill>
                  <a:prstClr val="black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                                          TROVERAI IL CORSO NEL SITO </a:t>
            </a:r>
          </a:p>
          <a:p>
            <a:pPr lvl="0" algn="l"/>
            <a:r>
              <a:rPr lang="it-IT" sz="2000" dirty="0">
                <a:solidFill>
                  <a:prstClr val="black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                               https://site.unibo.it/ci-vuole-una-citta/it</a:t>
            </a:r>
            <a:endParaRPr lang="it-IT" sz="2800" dirty="0">
              <a:solidFill>
                <a:prstClr val="black"/>
              </a:solidFill>
              <a:latin typeface="Lucida Sans Unicode" panose="020B0602030504020204" pitchFamily="34" charset="0"/>
              <a:ea typeface="Lucida Sans Unicode"/>
              <a:cs typeface="Lucida Sans Unicode" panose="020B0602030504020204" pitchFamily="34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endParaRPr lang="it-IT" sz="1900" dirty="0">
              <a:latin typeface="Lucida Sans Unicode" panose="020B0602030504020204" pitchFamily="34" charset="0"/>
              <a:ea typeface="Lucida Sans Unicode"/>
              <a:cs typeface="Lucida Sans Unicode" panose="020B0602030504020204" pitchFamily="34" charset="0"/>
            </a:endParaRPr>
          </a:p>
          <a:p>
            <a:pPr algn="l"/>
            <a:r>
              <a:rPr lang="it-IT" sz="23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					          </a:t>
            </a:r>
          </a:p>
          <a:p>
            <a:pPr algn="l"/>
            <a:endParaRPr lang="it-IT" sz="2300" dirty="0">
              <a:latin typeface="Lucida Sans Unicode" panose="020B0602030504020204" pitchFamily="34" charset="0"/>
              <a:ea typeface="Lucida Sans Unicode"/>
              <a:cs typeface="Lucida Sans Unicode" panose="020B0602030504020204" pitchFamily="34" charset="0"/>
            </a:endParaRPr>
          </a:p>
          <a:p>
            <a:pPr algn="l"/>
            <a:endParaRPr lang="it-IT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it-IT" sz="2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77772DFC-1100-456F-BA8A-3B3D154CE164}"/>
              </a:ext>
            </a:extLst>
          </p:cNvPr>
          <p:cNvSpPr txBox="1">
            <a:spLocks/>
          </p:cNvSpPr>
          <p:nvPr/>
        </p:nvSpPr>
        <p:spPr>
          <a:xfrm>
            <a:off x="0" y="12163844"/>
            <a:ext cx="9764486" cy="6526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b="1" dirty="0">
                <a:solidFill>
                  <a:schemeClr val="bg1"/>
                </a:solidFill>
              </a:rPr>
              <a:t>Per informazioni: Tel. 051/6224260  Giulia La Face – Anna Cattani  </a:t>
            </a:r>
            <a:r>
              <a:rPr lang="it-IT" sz="1800" b="1" dirty="0" smtClean="0">
                <a:solidFill>
                  <a:schemeClr val="bg1"/>
                </a:solidFill>
              </a:rPr>
              <a:t>g.laface@ausl.bologna.it                                                                            </a:t>
            </a:r>
            <a:endParaRPr lang="en-US" sz="1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540155"/>
              </p:ext>
            </p:extLst>
          </p:nvPr>
        </p:nvGraphicFramePr>
        <p:xfrm>
          <a:off x="547876" y="1348155"/>
          <a:ext cx="8280400" cy="984737"/>
        </p:xfrm>
        <a:graphic>
          <a:graphicData uri="http://schemas.openxmlformats.org/drawingml/2006/table">
            <a:tbl>
              <a:tblPr firstRow="1" firstCol="1" bandRow="1"/>
              <a:tblGrid>
                <a:gridCol w="8280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9847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4800" b="1" i="0" dirty="0">
                          <a:solidFill>
                            <a:srgbClr val="FFC000"/>
                          </a:solidFill>
                          <a:effectLst/>
                          <a:latin typeface="Lucida Sans Unicode"/>
                          <a:ea typeface="Times New Roman"/>
                          <a:cs typeface="Times New Roman"/>
                        </a:rPr>
                        <a:t>RECOVERY BASE</a:t>
                      </a:r>
                      <a:endParaRPr lang="it-IT" sz="4800" i="0" dirty="0">
                        <a:effectLst/>
                        <a:latin typeface="Lucida Sans Unicod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2DA2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E765B448-D0B7-4882-A236-1EAFBFED5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907" y="8607356"/>
            <a:ext cx="1506537" cy="1520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03466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37</Words>
  <Application>Microsoft Office PowerPoint</Application>
  <PresentationFormat>Formato A3 (297x420 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Ivano</dc:creator>
  <cp:lastModifiedBy>Bianconcini Franca</cp:lastModifiedBy>
  <cp:revision>20</cp:revision>
  <cp:lastPrinted>2023-10-06T11:56:08Z</cp:lastPrinted>
  <dcterms:created xsi:type="dcterms:W3CDTF">2023-05-19T06:48:42Z</dcterms:created>
  <dcterms:modified xsi:type="dcterms:W3CDTF">2023-10-12T14:11:54Z</dcterms:modified>
</cp:coreProperties>
</file>