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-1788" y="462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it-IT" dirty="0"/>
              <a:t>Fare clic per modificare lo stile del testo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385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486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774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903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4856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713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154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02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845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71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826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62BD6-BE2C-4D0E-B7C1-E3524AA9BD9E}" type="datetimeFigureOut">
              <a:rPr lang="it-IT" smtClean="0"/>
              <a:pPr/>
              <a:t>12/03/2024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06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DC8E218-0600-4C21-A97C-FE005D7FB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450" y="1425844"/>
            <a:ext cx="9258300" cy="945397"/>
          </a:xfrm>
        </p:spPr>
        <p:txBody>
          <a:bodyPr>
            <a:noAutofit/>
          </a:bodyPr>
          <a:lstStyle/>
          <a:p>
            <a:r>
              <a:rPr lang="it-IT" sz="5400" b="1" dirty="0">
                <a:solidFill>
                  <a:srgbClr val="FFC000"/>
                </a:solidFill>
                <a:latin typeface="David Libre" pitchFamily="2" charset="-79"/>
                <a:cs typeface="David Libre" pitchFamily="2" charset="-79"/>
              </a:rPr>
              <a:t>Corso di Lettura espressiva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B092175F-5544-4B73-8829-CB04D0E49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450" y="2509066"/>
            <a:ext cx="9258300" cy="2126836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it-IT" b="1" i="1" dirty="0">
                <a:solidFill>
                  <a:schemeClr val="bg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Quattro incontri per….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it-IT" b="1" i="1" dirty="0">
                <a:solidFill>
                  <a:schemeClr val="bg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imparare a leggere giocando seriamente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it-IT" b="1" i="1" dirty="0">
                <a:solidFill>
                  <a:schemeClr val="bg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vincere la timidezza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it-IT" b="1" i="1" dirty="0">
                <a:solidFill>
                  <a:schemeClr val="bg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conoscere l’unicità e la potenzialità della propria voce</a:t>
            </a:r>
          </a:p>
          <a:p>
            <a:pPr lvl="0"/>
            <a:r>
              <a:rPr lang="it-IT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corso è aperto a tutti, max 8 persone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77772DFC-1100-456F-BA8A-3B3D154CE164}"/>
              </a:ext>
            </a:extLst>
          </p:cNvPr>
          <p:cNvSpPr txBox="1">
            <a:spLocks/>
          </p:cNvSpPr>
          <p:nvPr/>
        </p:nvSpPr>
        <p:spPr>
          <a:xfrm>
            <a:off x="0" y="12261067"/>
            <a:ext cx="9601200" cy="43204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bg1"/>
                </a:solidFill>
              </a:rPr>
              <a:t>Per info: 051.6584431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C40DF681-0350-5466-68D6-6830F1F7EAFC}"/>
              </a:ext>
            </a:extLst>
          </p:cNvPr>
          <p:cNvSpPr txBox="1"/>
          <p:nvPr/>
        </p:nvSpPr>
        <p:spPr>
          <a:xfrm>
            <a:off x="3769161" y="7274477"/>
            <a:ext cx="5660589" cy="49398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>
              <a:lnSpc>
                <a:spcPct val="150000"/>
              </a:lnSpc>
            </a:pPr>
            <a:r>
              <a:rPr lang="it-IT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incontri si svolgeranno presso il Centro Montanari,</a:t>
            </a:r>
          </a:p>
          <a:p>
            <a:pPr lvl="0" algn="r">
              <a:lnSpc>
                <a:spcPct val="150000"/>
              </a:lnSpc>
            </a:pPr>
            <a:r>
              <a:rPr lang="it-IT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 Saliceto 3/21, Bologna</a:t>
            </a:r>
          </a:p>
          <a:p>
            <a:pPr lvl="0" algn="r">
              <a:lnSpc>
                <a:spcPct val="200000"/>
              </a:lnSpc>
            </a:pPr>
            <a:r>
              <a:rPr lang="it-IT" sz="1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Giovedì 28 marzo, dalle 16 alle 18</a:t>
            </a:r>
          </a:p>
          <a:p>
            <a:pPr algn="r">
              <a:lnSpc>
                <a:spcPct val="150000"/>
              </a:lnSpc>
            </a:pPr>
            <a:r>
              <a:rPr lang="it-IT" sz="1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Giovedì 4 aprile,  dalle 16 alle 18</a:t>
            </a:r>
          </a:p>
          <a:p>
            <a:pPr algn="r">
              <a:lnSpc>
                <a:spcPct val="150000"/>
              </a:lnSpc>
            </a:pPr>
            <a:r>
              <a:rPr lang="it-IT" sz="1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Giovedì 11 aprile, dalle 16 alle 18</a:t>
            </a:r>
          </a:p>
          <a:p>
            <a:pPr algn="r">
              <a:lnSpc>
                <a:spcPct val="150000"/>
              </a:lnSpc>
            </a:pPr>
            <a:r>
              <a:rPr lang="it-IT" sz="1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Giovedì 18 aprile, dalle 16 alle 18</a:t>
            </a:r>
          </a:p>
          <a:p>
            <a:pPr algn="r"/>
            <a:endParaRPr lang="it-IT" sz="1800" b="1" dirty="0">
              <a:solidFill>
                <a:schemeClr val="bg1"/>
              </a:solidFill>
            </a:endParaRPr>
          </a:p>
          <a:p>
            <a:pPr algn="r"/>
            <a:endParaRPr lang="it-IT" sz="1800" b="1" dirty="0">
              <a:solidFill>
                <a:schemeClr val="bg1"/>
              </a:solidFill>
            </a:endParaRPr>
          </a:p>
          <a:p>
            <a:pPr algn="r"/>
            <a:endParaRPr lang="it-IT" b="1" dirty="0">
              <a:solidFill>
                <a:schemeClr val="bg1"/>
              </a:solidFill>
            </a:endParaRPr>
          </a:p>
          <a:p>
            <a:pPr algn="r"/>
            <a:endParaRPr lang="it-IT" sz="1800" b="1" dirty="0">
              <a:solidFill>
                <a:schemeClr val="bg1"/>
              </a:solidFill>
            </a:endParaRPr>
          </a:p>
          <a:p>
            <a:pPr algn="r"/>
            <a:endParaRPr lang="it-IT" b="1" dirty="0">
              <a:solidFill>
                <a:schemeClr val="bg1"/>
              </a:solidFill>
            </a:endParaRPr>
          </a:p>
          <a:p>
            <a:pPr algn="r"/>
            <a:endParaRPr lang="it-IT" sz="1800" b="1" dirty="0">
              <a:solidFill>
                <a:schemeClr val="bg1"/>
              </a:solidFill>
            </a:endParaRPr>
          </a:p>
          <a:p>
            <a:pPr algn="r"/>
            <a:r>
              <a:rPr lang="it-IT" sz="1800" b="1" dirty="0">
                <a:solidFill>
                  <a:schemeClr val="bg1"/>
                </a:solidFill>
              </a:rPr>
              <a:t>Per iscrizioni visita il sito: </a:t>
            </a:r>
          </a:p>
          <a:p>
            <a:pPr algn="r"/>
            <a:r>
              <a:rPr lang="it-IT" sz="1800" b="1" dirty="0">
                <a:solidFill>
                  <a:schemeClr val="bg1"/>
                </a:solidFill>
              </a:rPr>
              <a:t>https://site.unibo.it/ci-vuole-una-citta/it</a:t>
            </a:r>
            <a:endParaRPr lang="it-IT" sz="1800" dirty="0">
              <a:solidFill>
                <a:schemeClr val="bg1"/>
              </a:solidFill>
            </a:endParaRPr>
          </a:p>
        </p:txBody>
      </p:sp>
      <p:pic>
        <p:nvPicPr>
          <p:cNvPr id="7" name="Immagine 6" descr="Immagine che contiene testo, lettera, carta, libro&#10;&#10;Descrizione generata automaticamente">
            <a:extLst>
              <a:ext uri="{FF2B5EF4-FFF2-40B4-BE49-F238E27FC236}">
                <a16:creationId xmlns:a16="http://schemas.microsoft.com/office/drawing/2014/main" xmlns="" id="{08FF401D-B366-C82F-C483-6A33E0855C7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55"/>
          <a:stretch/>
        </p:blipFill>
        <p:spPr>
          <a:xfrm>
            <a:off x="0" y="4581216"/>
            <a:ext cx="9601200" cy="2637133"/>
          </a:xfrm>
          <a:prstGeom prst="rect">
            <a:avLst/>
          </a:prstGeom>
        </p:spPr>
      </p:pic>
      <p:pic>
        <p:nvPicPr>
          <p:cNvPr id="8" name="Immagine 7" descr="Immagine che contiene simbolo, testo, schermata, Elementi grafici&#10;&#10;Descrizione generata automaticamente">
            <a:extLst>
              <a:ext uri="{FF2B5EF4-FFF2-40B4-BE49-F238E27FC236}">
                <a16:creationId xmlns:a16="http://schemas.microsoft.com/office/drawing/2014/main" xmlns="" id="{3F2BCD96-A3A7-A6D1-18EB-2236C715CA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7513" y="330618"/>
            <a:ext cx="2402237" cy="637365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4B6706C4-A3F4-1455-D6F2-A02A8EDC1FF1}"/>
              </a:ext>
            </a:extLst>
          </p:cNvPr>
          <p:cNvSpPr txBox="1"/>
          <p:nvPr/>
        </p:nvSpPr>
        <p:spPr>
          <a:xfrm>
            <a:off x="7027513" y="0"/>
            <a:ext cx="15522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Con il patrocinio di</a:t>
            </a:r>
          </a:p>
        </p:txBody>
      </p:sp>
    </p:spTree>
    <p:extLst>
      <p:ext uri="{BB962C8B-B14F-4D97-AF65-F5344CB8AC3E}">
        <p14:creationId xmlns:p14="http://schemas.microsoft.com/office/powerpoint/2010/main" val="31503466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99</Words>
  <Application>Microsoft Office PowerPoint</Application>
  <PresentationFormat>Formato A3 (297x420 mm)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Corso di Lettura espressiva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Ivano</dc:creator>
  <cp:lastModifiedBy>Zucchi Claudia</cp:lastModifiedBy>
  <cp:revision>10</cp:revision>
  <dcterms:created xsi:type="dcterms:W3CDTF">2023-05-19T06:48:42Z</dcterms:created>
  <dcterms:modified xsi:type="dcterms:W3CDTF">2024-03-12T07:03:33Z</dcterms:modified>
</cp:coreProperties>
</file>