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1812" y="2934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it-IT" dirty="0"/>
              <a:t>Fare clic per modificare lo stile del testo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385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486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774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903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4856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713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154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02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845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71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826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62BD6-BE2C-4D0E-B7C1-E3524AA9BD9E}" type="datetimeFigureOut">
              <a:rPr lang="it-IT" smtClean="0"/>
              <a:pPr/>
              <a:t>12/10/2023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06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DC8E218-0600-4C21-A97C-FE005D7FB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1200150"/>
            <a:ext cx="9050644" cy="1190625"/>
          </a:xfrm>
        </p:spPr>
        <p:txBody>
          <a:bodyPr>
            <a:normAutofit fontScale="90000"/>
          </a:bodyPr>
          <a:lstStyle/>
          <a:p>
            <a:r>
              <a:rPr lang="it-IT" sz="3400" b="1" dirty="0">
                <a:solidFill>
                  <a:srgbClr val="FFC000"/>
                </a:solidFill>
                <a:latin typeface="+mn-lt"/>
              </a:rPr>
              <a:t/>
            </a:r>
            <a:br>
              <a:rPr lang="it-IT" sz="3400" b="1" dirty="0">
                <a:solidFill>
                  <a:srgbClr val="FFC000"/>
                </a:solidFill>
                <a:latin typeface="+mn-lt"/>
              </a:rPr>
            </a:br>
            <a:r>
              <a:rPr lang="it-IT" sz="3600" b="1" dirty="0">
                <a:solidFill>
                  <a:srgbClr val="FFC000"/>
                </a:solidFill>
                <a:latin typeface="+mn-lt"/>
              </a:rPr>
              <a:t>CORSO </a:t>
            </a:r>
            <a:r>
              <a:rPr lang="it-IT" sz="3600" b="1" dirty="0" err="1">
                <a:solidFill>
                  <a:srgbClr val="FFC000"/>
                </a:solidFill>
                <a:latin typeface="+mn-lt"/>
              </a:rPr>
              <a:t>DI</a:t>
            </a:r>
            <a:r>
              <a:rPr lang="it-IT" sz="3600" b="1" dirty="0">
                <a:solidFill>
                  <a:srgbClr val="FFC000"/>
                </a:solidFill>
                <a:latin typeface="+mn-lt"/>
              </a:rPr>
              <a:t> DISEGNO</a:t>
            </a:r>
            <a:r>
              <a:rPr lang="it-IT" sz="2700" b="1" dirty="0">
                <a:solidFill>
                  <a:srgbClr val="FFC000"/>
                </a:solidFill>
                <a:latin typeface="+mn-lt"/>
              </a:rPr>
              <a:t/>
            </a:r>
            <a:br>
              <a:rPr lang="it-IT" sz="2700" b="1" dirty="0">
                <a:solidFill>
                  <a:srgbClr val="FFC000"/>
                </a:solidFill>
                <a:latin typeface="+mn-lt"/>
              </a:rPr>
            </a:br>
            <a:r>
              <a:rPr lang="it-IT" sz="2700" b="1" dirty="0">
                <a:solidFill>
                  <a:srgbClr val="FFC000"/>
                </a:solidFill>
                <a:latin typeface="+mn-lt"/>
              </a:rPr>
              <a:t>Disegno e..lascio il segno!</a:t>
            </a:r>
            <a:br>
              <a:rPr lang="it-IT" sz="2700" b="1" dirty="0">
                <a:solidFill>
                  <a:srgbClr val="FFC000"/>
                </a:solidFill>
                <a:latin typeface="+mn-lt"/>
              </a:rPr>
            </a:br>
            <a:r>
              <a:rPr lang="it-IT" sz="2700" b="1" dirty="0">
                <a:solidFill>
                  <a:srgbClr val="FFC000"/>
                </a:solidFill>
                <a:latin typeface="+mn-lt"/>
              </a:rPr>
              <a:t>Disegnare con l’emisfero destro del cervello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B092175F-5544-4B73-8829-CB04D0E49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081" y="2305051"/>
            <a:ext cx="9052560" cy="7623810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it-IT" sz="16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DESTINATARI:  PERSONE DAI 18 ANNI IN SU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it-IT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Il corso è gratuito per un numero massimo di 15 partecipanti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it-IT" sz="16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NUMERO DI </a:t>
            </a:r>
            <a:r>
              <a:rPr lang="it-IT" sz="1600" dirty="0" smtClean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SEI INCONTRI IL</a:t>
            </a:r>
            <a:r>
              <a:rPr lang="it-IT" sz="1900" dirty="0" smtClean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</a:t>
            </a:r>
            <a:r>
              <a:rPr lang="it-IT" sz="1900" b="1" dirty="0">
                <a:solidFill>
                  <a:srgbClr val="FFC000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MERCOLEDI’  DAL 18 OTTOBRE </a:t>
            </a:r>
            <a:r>
              <a:rPr lang="it-IT" sz="1900" b="1" dirty="0" smtClean="0">
                <a:solidFill>
                  <a:srgbClr val="FFC000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AL </a:t>
            </a:r>
            <a:r>
              <a:rPr lang="it-IT" sz="1900" b="1" dirty="0">
                <a:solidFill>
                  <a:srgbClr val="FFC000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29 NOVEMBRE, </a:t>
            </a:r>
            <a:r>
              <a:rPr lang="it-IT" sz="1900" b="1" dirty="0" smtClean="0">
                <a:solidFill>
                  <a:srgbClr val="FFC000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DALLE </a:t>
            </a:r>
            <a:r>
              <a:rPr lang="it-IT" sz="1900" b="1" dirty="0">
                <a:solidFill>
                  <a:srgbClr val="FFC000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10.30 ALLE 12.00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it-IT" sz="16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LUOGO </a:t>
            </a:r>
            <a:r>
              <a:rPr lang="it-IT" sz="1600" b="1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: CENTRO SOCIALE MALPENSA, Via  </a:t>
            </a:r>
            <a:r>
              <a:rPr lang="it-IT" sz="1600" b="1" dirty="0" err="1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Jussi</a:t>
            </a:r>
            <a:r>
              <a:rPr lang="it-IT" sz="1600" b="1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, 33 San Lazzaro di Savena</a:t>
            </a:r>
          </a:p>
          <a:p>
            <a:pPr algn="just"/>
            <a:r>
              <a:rPr lang="it-IT" sz="16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CONTENUTI DEL CORSO: </a:t>
            </a:r>
            <a:r>
              <a:rPr lang="it-IT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lezioni di sviluppo di tecniche specifiche di mobilitazione dell’emisfero destro per favorire l’attività grafico-pittorica. </a:t>
            </a:r>
          </a:p>
          <a:p>
            <a:pPr algn="just"/>
            <a:r>
              <a:rPr lang="it-IT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OBIETTIVO DI APPRENDIMENTO: apprendere a utilizzare l’emisfero destro per ritrovare e/o sviluppare la naturale creatività e percezione. Questo corso, attraverso semplici esercizi di riattivazione dell’emisfero destro permette di vedere correttamente le immagini e consente le espressioni  grafiche e pittoriche,</a:t>
            </a:r>
          </a:p>
          <a:p>
            <a:pPr algn="just"/>
            <a:r>
              <a:rPr lang="it-IT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MOTIVAZIONI: riscoprire le proprie potenzialità creative e di autonomia,sviluppo di occasioni di incontro, socialità, per favorire la comunicazione, l’espressività, la compagnia. </a:t>
            </a:r>
          </a:p>
          <a:p>
            <a:pPr algn="l"/>
            <a:r>
              <a:rPr lang="it-IT" sz="19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                                      </a:t>
            </a:r>
            <a:r>
              <a:rPr lang="it-IT" sz="14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FACILITATORE: GIULIA LA FACE</a:t>
            </a:r>
          </a:p>
          <a:p>
            <a:pPr algn="l"/>
            <a:r>
              <a:rPr lang="it-IT" sz="1400" dirty="0"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                                                   MAESTRA  D’ARTE  Dott.ssa MARIALUISA MUSOLESI</a:t>
            </a:r>
          </a:p>
          <a:p>
            <a:pPr lvl="0" algn="l"/>
            <a:r>
              <a:rPr lang="it-IT" sz="1900" b="1" dirty="0">
                <a:solidFill>
                  <a:schemeClr val="bg1"/>
                </a:solidFill>
                <a:latin typeface="+mj-lt"/>
                <a:cs typeface="Times New Roman"/>
              </a:rPr>
              <a:t>                                                                  </a:t>
            </a:r>
            <a:r>
              <a:rPr lang="it-IT" sz="1400" dirty="0">
                <a:solidFill>
                  <a:prstClr val="black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PER ISCRIVERTI INQUADRA IL QR CODE    </a:t>
            </a:r>
          </a:p>
          <a:p>
            <a:pPr lvl="0" algn="l"/>
            <a:r>
              <a:rPr lang="it-IT" sz="1400" dirty="0">
                <a:solidFill>
                  <a:prstClr val="black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                                                               TROVERAI IL CORSO NEL SITO </a:t>
            </a:r>
          </a:p>
          <a:p>
            <a:pPr lvl="0" algn="l"/>
            <a:r>
              <a:rPr lang="it-IT" sz="1400" dirty="0">
                <a:solidFill>
                  <a:prstClr val="black"/>
                </a:solidFill>
                <a:latin typeface="Lucida Sans Unicode" panose="020B0602030504020204" pitchFamily="34" charset="0"/>
                <a:ea typeface="Lucida Sans Unicode"/>
                <a:cs typeface="Lucida Sans Unicode" panose="020B0602030504020204" pitchFamily="34" charset="0"/>
              </a:rPr>
              <a:t>                                                           https://site.unibo.it/ci-vuole-una-citta/it</a:t>
            </a:r>
          </a:p>
          <a:p>
            <a:pPr algn="l"/>
            <a:endParaRPr lang="it-IT" sz="1900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l"/>
            <a:endParaRPr lang="it-IT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it-IT" sz="2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it-IT" sz="2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it-IT" sz="2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it-IT" sz="2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it-IT" sz="2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77772DFC-1100-456F-BA8A-3B3D154CE164}"/>
              </a:ext>
            </a:extLst>
          </p:cNvPr>
          <p:cNvSpPr txBox="1">
            <a:spLocks/>
          </p:cNvSpPr>
          <p:nvPr/>
        </p:nvSpPr>
        <p:spPr>
          <a:xfrm>
            <a:off x="0" y="12265479"/>
            <a:ext cx="9764486" cy="5361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600" b="1" dirty="0">
                <a:solidFill>
                  <a:schemeClr val="bg1"/>
                </a:solidFill>
              </a:rPr>
              <a:t>Per informazioni:</a:t>
            </a:r>
            <a:r>
              <a:rPr lang="it-IT" sz="2000" b="1" dirty="0">
                <a:solidFill>
                  <a:schemeClr val="bg1"/>
                </a:solidFill>
              </a:rPr>
              <a:t> 051-6224260 </a:t>
            </a:r>
            <a:r>
              <a:rPr lang="it-IT" sz="2000" b="1" dirty="0" smtClean="0">
                <a:solidFill>
                  <a:schemeClr val="bg1"/>
                </a:solidFill>
              </a:rPr>
              <a:t> Giulia </a:t>
            </a:r>
            <a:r>
              <a:rPr lang="it-IT" sz="2000" b="1">
                <a:solidFill>
                  <a:schemeClr val="bg1"/>
                </a:solidFill>
              </a:rPr>
              <a:t>La </a:t>
            </a:r>
            <a:r>
              <a:rPr lang="it-IT" sz="2000" b="1" smtClean="0">
                <a:solidFill>
                  <a:schemeClr val="bg1"/>
                </a:solidFill>
              </a:rPr>
              <a:t>F</a:t>
            </a:r>
            <a:r>
              <a:rPr lang="it-IT" sz="2000" b="1" smtClean="0">
                <a:solidFill>
                  <a:schemeClr val="bg1"/>
                </a:solidFill>
              </a:rPr>
              <a:t>ace -  g.laface@ausl.bologna.it</a:t>
            </a:r>
            <a:endParaRPr lang="en-US" sz="26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280" y="10180832"/>
            <a:ext cx="2231708" cy="1805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8D6CD5BB-B998-422B-BC6A-6CDEC307F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104" y="8395074"/>
            <a:ext cx="1506537" cy="150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03466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</TotalTime>
  <Words>149</Words>
  <Application>Microsoft Office PowerPoint</Application>
  <PresentationFormat>Formato A3 (297x420 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 CORSO DI DISEGNO Disegno e..lascio il segno! Disegnare con l’emisfero destro del cervello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Ivano</dc:creator>
  <cp:lastModifiedBy>Bianconcini Franca</cp:lastModifiedBy>
  <cp:revision>27</cp:revision>
  <dcterms:created xsi:type="dcterms:W3CDTF">2023-05-19T06:48:42Z</dcterms:created>
  <dcterms:modified xsi:type="dcterms:W3CDTF">2023-10-12T14:10:19Z</dcterms:modified>
</cp:coreProperties>
</file>